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762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342" y="431039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smtClean="0">
                <a:latin typeface="Kristen ITC" pitchFamily="66" charset="0"/>
              </a:rPr>
              <a:t> 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read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write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452577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and </a:t>
            </a:r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–</a:t>
            </a:r>
            <a:r>
              <a:rPr lang="fr-FR" sz="2800" dirty="0" err="1" smtClean="0">
                <a:latin typeface="Kristen ITC" pitchFamily="66" charset="0"/>
              </a:rPr>
              <a:t>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2011-09-14T23:22:57Z</dcterms:created>
  <dcterms:modified xsi:type="dcterms:W3CDTF">2012-02-17T18:24:13Z</dcterms:modified>
</cp:coreProperties>
</file>